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  <p:sldMasterId id="2147483669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3" r:id="rId13"/>
    <p:sldId id="277" r:id="rId14"/>
    <p:sldId id="278" r:id="rId15"/>
    <p:sldId id="279" r:id="rId16"/>
    <p:sldId id="265" r:id="rId17"/>
    <p:sldId id="266" r:id="rId18"/>
    <p:sldId id="267" r:id="rId19"/>
    <p:sldId id="268" r:id="rId20"/>
    <p:sldId id="269" r:id="rId21"/>
    <p:sldId id="271" r:id="rId22"/>
    <p:sldId id="282" r:id="rId23"/>
    <p:sldId id="272" r:id="rId24"/>
    <p:sldId id="281" r:id="rId25"/>
    <p:sldId id="273" r:id="rId26"/>
    <p:sldId id="274" r:id="rId27"/>
    <p:sldId id="275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465CD-B29D-4BE0-BAF4-76C725210AE1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26A9-FA3F-4588-8FB6-A3346CB3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26A9-FA3F-4588-8FB6-A3346CB301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EF99-A5C6-42FF-B60D-6E27555D28F2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31DE-548B-42FF-8AE6-3446DC6F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1CB6-EBAE-44A7-8451-1C46710C01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92971"/>
      </p:ext>
    </p:extLst>
  </p:cSld>
  <p:clrMapOvr>
    <a:masterClrMapping/>
  </p:clrMapOvr>
  <p:transition advClick="0" advTm="400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1FED-9955-463C-B71F-1EEC5C1E28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04389"/>
      </p:ext>
    </p:extLst>
  </p:cSld>
  <p:clrMapOvr>
    <a:masterClrMapping/>
  </p:clrMapOvr>
  <p:transition advClick="0" advTm="4000"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5A02-30C5-454A-A517-EE434754456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2679"/>
      </p:ext>
    </p:extLst>
  </p:cSld>
  <p:clrMapOvr>
    <a:masterClrMapping/>
  </p:clrMapOvr>
  <p:transition advClick="0" advTm="4000"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8608-4C39-4497-A438-E014E7058C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9111"/>
      </p:ext>
    </p:extLst>
  </p:cSld>
  <p:clrMapOvr>
    <a:masterClrMapping/>
  </p:clrMapOvr>
  <p:transition advClick="0" advTm="4000"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4942-5A6B-49F8-B57E-C794D120C7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5980"/>
      </p:ext>
    </p:extLst>
  </p:cSld>
  <p:clrMapOvr>
    <a:masterClrMapping/>
  </p:clrMapOvr>
  <p:transition advClick="0" advTm="4000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EF99-A5C6-42FF-B60D-6E27555D2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31DE-548B-42FF-8AE6-3446DC6FD8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1F57-DB19-4C52-B32E-A13BB1EEBB1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91822"/>
      </p:ext>
    </p:extLst>
  </p:cSld>
  <p:clrMapOvr>
    <a:masterClrMapping/>
  </p:clrMapOvr>
  <p:transition advClick="0" advTm="4000"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FC-7556-4110-87A2-C089DE6705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31039"/>
      </p:ext>
    </p:extLst>
  </p:cSld>
  <p:clrMapOvr>
    <a:masterClrMapping/>
  </p:clrMapOvr>
  <p:transition advClick="0" advTm="4000"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8B87-8360-4A8B-9337-BA1CB3C450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97914"/>
      </p:ext>
    </p:extLst>
  </p:cSld>
  <p:clrMapOvr>
    <a:masterClrMapping/>
  </p:clrMapOvr>
  <p:transition advClick="0" advTm="4000"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8BD4-02C3-4906-802A-B7C9C4B8FEB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40006"/>
      </p:ext>
    </p:extLst>
  </p:cSld>
  <p:clrMapOvr>
    <a:masterClrMapping/>
  </p:clrMapOvr>
  <p:transition advClick="0" advTm="400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939A-599F-4056-9D40-C7F6A1ADD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124"/>
      </p:ext>
    </p:extLst>
  </p:cSld>
  <p:clrMapOvr>
    <a:masterClrMapping/>
  </p:clrMapOvr>
  <p:transition advClick="0" advTm="4000">
    <p:sndAc>
      <p:endSnd/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9F10-41F0-44BF-8FCF-008751F505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73441"/>
      </p:ext>
    </p:extLst>
  </p:cSld>
  <p:clrMapOvr>
    <a:masterClrMapping/>
  </p:clrMapOvr>
  <p:transition advClick="0" advTm="4000"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1A68-5C9F-4108-B2C4-CEA1D3BCC5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85917"/>
      </p:ext>
    </p:extLst>
  </p:cSld>
  <p:clrMapOvr>
    <a:masterClrMapping/>
  </p:clrMapOvr>
  <p:transition advClick="0" advTm="4000"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1CB6-EBAE-44A7-8451-1C46710C01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80757"/>
      </p:ext>
    </p:extLst>
  </p:cSld>
  <p:clrMapOvr>
    <a:masterClrMapping/>
  </p:clrMapOvr>
  <p:transition advClick="0" advTm="4000"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1FED-9955-463C-B71F-1EEC5C1E28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45521"/>
      </p:ext>
    </p:extLst>
  </p:cSld>
  <p:clrMapOvr>
    <a:masterClrMapping/>
  </p:clrMapOvr>
  <p:transition advClick="0" advTm="4000">
    <p:sndAc>
      <p:endSnd/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5A02-30C5-454A-A517-EE434754456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5421"/>
      </p:ext>
    </p:extLst>
  </p:cSld>
  <p:clrMapOvr>
    <a:masterClrMapping/>
  </p:clrMapOvr>
  <p:transition advClick="0" advTm="4000"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8608-4C39-4497-A438-E014E7058C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64561"/>
      </p:ext>
    </p:extLst>
  </p:cSld>
  <p:clrMapOvr>
    <a:masterClrMapping/>
  </p:clrMapOvr>
  <p:transition advClick="0" advTm="4000">
    <p:sndAc>
      <p:endSnd/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4942-5A6B-49F8-B57E-C794D120C7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5043"/>
      </p:ext>
    </p:extLst>
  </p:cSld>
  <p:clrMapOvr>
    <a:masterClrMapping/>
  </p:clrMapOvr>
  <p:transition advClick="0" advTm="400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DD9C-725C-4C24-B6FB-A609565F1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2671"/>
      </p:ext>
    </p:extLst>
  </p:cSld>
  <p:clrMapOvr>
    <a:masterClrMapping/>
  </p:clrMapOvr>
  <p:transition advClick="0" advTm="400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1F57-DB19-4C52-B32E-A13BB1EEBB1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67938"/>
      </p:ext>
    </p:extLst>
  </p:cSld>
  <p:clrMapOvr>
    <a:masterClrMapping/>
  </p:clrMapOvr>
  <p:transition advClick="0" advTm="400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FC-7556-4110-87A2-C089DE6705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76916"/>
      </p:ext>
    </p:extLst>
  </p:cSld>
  <p:clrMapOvr>
    <a:masterClrMapping/>
  </p:clrMapOvr>
  <p:transition advClick="0" advTm="400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8B87-8360-4A8B-9337-BA1CB3C450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5777"/>
      </p:ext>
    </p:extLst>
  </p:cSld>
  <p:clrMapOvr>
    <a:masterClrMapping/>
  </p:clrMapOvr>
  <p:transition advClick="0" advTm="400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8BD4-02C3-4906-802A-B7C9C4B8FEB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84858"/>
      </p:ext>
    </p:extLst>
  </p:cSld>
  <p:clrMapOvr>
    <a:masterClrMapping/>
  </p:clrMapOvr>
  <p:transition advClick="0" advTm="400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9F10-41F0-44BF-8FCF-008751F5058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89600"/>
      </p:ext>
    </p:extLst>
  </p:cSld>
  <p:clrMapOvr>
    <a:masterClrMapping/>
  </p:clrMapOvr>
  <p:transition advClick="0" advTm="400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1A68-5C9F-4108-B2C4-CEA1D3BCC5F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1050"/>
      </p:ext>
    </p:extLst>
  </p:cSld>
  <p:clrMapOvr>
    <a:masterClrMapping/>
  </p:clrMapOvr>
  <p:transition advClick="0" advTm="400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EF99-A5C6-42FF-B60D-6E27555D28F2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31DE-548B-42FF-8AE6-3446DC6FD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0E07A-8FFE-447B-91F2-DE782CA3A46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4000"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EF99-A5C6-42FF-B60D-6E27555D28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31DE-548B-42FF-8AE6-3446DC6FD8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0E07A-8FFE-447B-91F2-DE782CA3A46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8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advClick="0" advTm="4000"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erJbZ-dm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>
                <a:solidFill>
                  <a:schemeClr val="bg1"/>
                </a:solidFill>
              </a:rPr>
              <a:t>THE ATMOSPHERE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0989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Ozone (O</a:t>
            </a:r>
            <a:r>
              <a:rPr lang="en-US" altLang="en-US" baseline="-25000" smtClean="0"/>
              <a:t>3</a:t>
            </a:r>
            <a:r>
              <a:rPr lang="en-US" altLang="en-US" smtClean="0"/>
              <a:t>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r>
              <a:rPr lang="en-US" altLang="en-US" smtClean="0"/>
              <a:t>Ozone blocks most of the sun’s UV rays, protecting our skin</a:t>
            </a:r>
          </a:p>
          <a:p>
            <a:endParaRPr lang="en-US" altLang="en-US" smtClean="0"/>
          </a:p>
          <a:p>
            <a:r>
              <a:rPr lang="en-US" altLang="en-US" smtClean="0"/>
              <a:t>Only 3 out of every 10,000,000 molecules is O</a:t>
            </a:r>
            <a:r>
              <a:rPr lang="en-US" altLang="en-US" baseline="-25000" smtClean="0"/>
              <a:t>3</a:t>
            </a:r>
            <a:r>
              <a:rPr lang="en-US" altLang="en-US" smtClean="0"/>
              <a:t>, but that’s enough to block the radiation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45593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How can I remember the layers of the atmosphere?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34319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altLang="en-US" smtClean="0"/>
              <a:t>Our atmosphere is always changing…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dirty="0" smtClean="0"/>
              <a:t>PHOTOSYNTHESIS uses Carbon Dioxide and creates Oxygen as a by-product</a:t>
            </a:r>
          </a:p>
          <a:p>
            <a:r>
              <a:rPr lang="en-US" altLang="en-US" dirty="0" smtClean="0"/>
              <a:t>RESPIRATION uses up Oxygen to digest food, and creates Carbon Dioxide</a:t>
            </a:r>
          </a:p>
          <a:p>
            <a:r>
              <a:rPr lang="en-US" altLang="en-US" dirty="0" smtClean="0"/>
              <a:t>POLLUTION from cars, forest fires, and manufacturing add many other chemicals</a:t>
            </a:r>
          </a:p>
          <a:p>
            <a:r>
              <a:rPr lang="en-US" altLang="en-US" dirty="0" smtClean="0"/>
              <a:t>Carbon dioxide traps heat in </a:t>
            </a:r>
            <a:r>
              <a:rPr lang="en-US" altLang="en-US" smtClean="0"/>
              <a:t>the atmosphere</a:t>
            </a:r>
            <a:endParaRPr lang="en-US" altLang="en-US" dirty="0" smtClean="0"/>
          </a:p>
          <a:p>
            <a:r>
              <a:rPr lang="en-US" altLang="en-US" dirty="0" smtClean="0"/>
              <a:t>RAIN removes some pollution from the air</a:t>
            </a:r>
          </a:p>
        </p:txBody>
      </p:sp>
    </p:spTree>
    <p:extLst>
      <p:ext uri="{BB962C8B-B14F-4D97-AF65-F5344CB8AC3E}">
        <p14:creationId xmlns:p14="http://schemas.microsoft.com/office/powerpoint/2010/main" val="4083969658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Layers of the Atmosphere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3298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73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8642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9928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4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983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 you locate the following?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altLang="en-US" smtClean="0"/>
              <a:t>the Ozone Layer is in the …</a:t>
            </a:r>
          </a:p>
          <a:p>
            <a:endParaRPr lang="en-US" altLang="en-US" smtClean="0"/>
          </a:p>
          <a:p>
            <a:r>
              <a:rPr lang="en-US" altLang="en-US" smtClean="0"/>
              <a:t>the Ionosphere is in the …</a:t>
            </a:r>
          </a:p>
          <a:p>
            <a:endParaRPr lang="en-US" altLang="en-US" smtClean="0"/>
          </a:p>
          <a:p>
            <a:r>
              <a:rPr lang="en-US" altLang="en-US" smtClean="0"/>
              <a:t>Outer Space is also called the …</a:t>
            </a:r>
          </a:p>
        </p:txBody>
      </p:sp>
    </p:spTree>
    <p:extLst>
      <p:ext uri="{BB962C8B-B14F-4D97-AF65-F5344CB8AC3E}">
        <p14:creationId xmlns:p14="http://schemas.microsoft.com/office/powerpoint/2010/main" val="475123944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Without an atmosphere that had a specific design, life would not be possible on earth.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8901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2631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62000" y="3013075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>
                <a:hlinkClick r:id="rId2"/>
              </a:rPr>
              <a:t>https://www.youtube.com/watch?v=3CerJbZ-dm0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1426509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2994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2108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7390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1743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617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Our ancient climate was very different from today’s . . .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804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0743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Our Atmosphere is constantly changing . . .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6657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333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4724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>
                <a:solidFill>
                  <a:srgbClr val="C00000"/>
                </a:solidFill>
              </a:rPr>
              <a:t>CFC’s</a:t>
            </a:r>
            <a:r>
              <a:rPr lang="en-US" altLang="en-US" smtClean="0"/>
              <a:t> are compounds that come from man-made materials (sprays, styrofoam, etc.) , which </a:t>
            </a:r>
            <a:r>
              <a:rPr lang="en-US" altLang="en-US" b="1" smtClean="0"/>
              <a:t>break bonds </a:t>
            </a:r>
            <a:r>
              <a:rPr lang="en-US" altLang="en-US" smtClean="0"/>
              <a:t>between the oxygen in </a:t>
            </a:r>
            <a:r>
              <a:rPr lang="en-US" altLang="en-US" smtClean="0">
                <a:solidFill>
                  <a:srgbClr val="C00000"/>
                </a:solidFill>
              </a:rPr>
              <a:t>ozone </a:t>
            </a:r>
            <a:r>
              <a:rPr lang="en-US" altLang="en-US" smtClean="0"/>
              <a:t>molecules.  </a:t>
            </a:r>
          </a:p>
          <a:p>
            <a:r>
              <a:rPr lang="en-US" altLang="en-US" smtClean="0"/>
              <a:t>This creates </a:t>
            </a:r>
            <a:r>
              <a:rPr lang="en-US" altLang="en-US" b="1" smtClean="0"/>
              <a:t>“holes” </a:t>
            </a:r>
            <a:r>
              <a:rPr lang="en-US" altLang="en-US" smtClean="0"/>
              <a:t>in our ozone layer, which protects us against radiation from the sun and space. </a:t>
            </a:r>
          </a:p>
          <a:p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26" y="1"/>
            <a:ext cx="334214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Documents and Settings\kmay\Local Settings\Temporary Internet Files\Content.IE5\TUDGQ9GD\MC90043259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6" name="Straight Arrow Connector 6"/>
          <p:cNvCxnSpPr>
            <a:cxnSpLocks noChangeShapeType="1"/>
          </p:cNvCxnSpPr>
          <p:nvPr/>
        </p:nvCxnSpPr>
        <p:spPr bwMode="auto">
          <a:xfrm flipV="1">
            <a:off x="4876800" y="1638300"/>
            <a:ext cx="2438400" cy="102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6374002"/>
      </p:ext>
    </p:extLst>
  </p:cSld>
  <p:clrMapOvr>
    <a:masterClrMapping/>
  </p:clrMapOvr>
  <p:transition advClick="0" advTm="4000"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240</Words>
  <Application>Microsoft Office PowerPoint</Application>
  <PresentationFormat>On-screen Show (4:3)</PresentationFormat>
  <Paragraphs>28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Default Design</vt:lpstr>
      <vt:lpstr>1_Office Theme</vt:lpstr>
      <vt:lpstr>1_Default Design</vt:lpstr>
      <vt:lpstr>THE ATMOSPHERE</vt:lpstr>
      <vt:lpstr>Without an atmosphere that had a specific design, life would not be possible on earth. </vt:lpstr>
      <vt:lpstr>Our ancient climate was very different from today’s . . . </vt:lpstr>
      <vt:lpstr>Our ancient climate was very different from today’s . . . </vt:lpstr>
      <vt:lpstr>Our ancient climate was very different from today’s . . . </vt:lpstr>
      <vt:lpstr>PowerPoint Presentation</vt:lpstr>
      <vt:lpstr>PowerPoint Presentation</vt:lpstr>
      <vt:lpstr>Our Atmosphere is constantly changing . . . </vt:lpstr>
      <vt:lpstr>PowerPoint Presentation</vt:lpstr>
      <vt:lpstr>Ozone (O3)</vt:lpstr>
      <vt:lpstr>How can I remember the layers of the atmosphere?</vt:lpstr>
      <vt:lpstr>Our atmosphere is always changing…</vt:lpstr>
      <vt:lpstr>The Layers of the Atmosphere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locate the following?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ATMOSPHERE</dc:title>
  <dc:creator>Administrator</dc:creator>
  <cp:lastModifiedBy>Viki</cp:lastModifiedBy>
  <cp:revision>11</cp:revision>
  <dcterms:created xsi:type="dcterms:W3CDTF">2017-01-17T19:48:08Z</dcterms:created>
  <dcterms:modified xsi:type="dcterms:W3CDTF">2019-01-05T21:58:21Z</dcterms:modified>
</cp:coreProperties>
</file>