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7" r:id="rId2"/>
    <p:sldId id="262" r:id="rId3"/>
    <p:sldId id="264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4" autoAdjust="0"/>
  </p:normalViewPr>
  <p:slideViewPr>
    <p:cSldViewPr>
      <p:cViewPr varScale="1">
        <p:scale>
          <a:sx n="78" d="100"/>
          <a:sy n="78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FD733-82AD-4FD0-AC52-9903AE631A24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8F1F-3CB2-42DD-B636-3D263CBE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6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BFDC-0CF0-4C71-A183-E026CA2F1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8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4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9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5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6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5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A43-39BE-40E7-A6B9-86ABF3005DBF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DDB5-039B-4194-ABA4-1CD693BB7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6756540"/>
              </p:ext>
            </p:extLst>
          </p:nvPr>
        </p:nvGraphicFramePr>
        <p:xfrm>
          <a:off x="34159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4995041"/>
                <a:gridCol w="4148959"/>
              </a:tblGrid>
              <a:tr h="609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Agenda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stellar" panose="020A0402060406010301" pitchFamily="18" charset="0"/>
                        </a:rPr>
                        <a:t>monday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stellar" panose="020A0402060406010301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Speaker - Meningitis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Learning Goals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– I will be able to: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Warm-up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2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Due Today: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Homework: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6-2 &amp; 6-3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Reminders: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Week 9    October 5, 2015 - </a:t>
            </a:r>
            <a:r>
              <a:rPr lang="en-US" sz="2800" dirty="0">
                <a:latin typeface="Corbel" panose="020B0503020204020204" pitchFamily="34" charset="0"/>
              </a:rPr>
              <a:t>Unit 4 Family/Social Health</a:t>
            </a:r>
            <a:endParaRPr lang="en-US" sz="2800" dirty="0" smtClean="0">
              <a:latin typeface="Corbel" panose="020B0503020204020204" pitchFamily="34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029200" y="39624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86559" y="3962400"/>
            <a:ext cx="469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497549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4800600"/>
                <a:gridCol w="4343400"/>
              </a:tblGrid>
              <a:tr h="609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Agenda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stellar" panose="020A0402060406010301" pitchFamily="18" charset="0"/>
                        </a:rPr>
                        <a:t>Tuesday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Hwk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 – Agenda - Warm-up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Papers passed back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*Communication Outline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Learning Goals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– I will be able to: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Examine 5 ways to overcome Communication Barriers.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Give 2 examples of how to actively Listen.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kern="1200" baseline="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Warm-up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How can careful listening help you avoid misunderstandings with friends.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Explain what a good listener is…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Describe a time when you’ve been misunderstood in an email or text.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Due Today: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6-2 &amp;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6-3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Homework: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8-1 &amp; Ch. 8-2,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Reminders: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724400" y="3470031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4158" y="3505200"/>
            <a:ext cx="469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Week 9    October 6, 2015 - </a:t>
            </a:r>
            <a:r>
              <a:rPr lang="en-US" sz="2800" dirty="0">
                <a:latin typeface="Corbel" panose="020B0503020204020204" pitchFamily="34" charset="0"/>
              </a:rPr>
              <a:t>Unit 4 Family/Social Health</a:t>
            </a:r>
            <a:endParaRPr lang="en-US" sz="2800" dirty="0" smtClean="0">
              <a:latin typeface="Corbel" panose="020B0503020204020204" pitchFamily="34" charset="0"/>
            </a:endParaRPr>
          </a:p>
        </p:txBody>
      </p:sp>
      <p:pic>
        <p:nvPicPr>
          <p:cNvPr id="8" name="Picture 3" descr="C:\Users\Viki Lane Griner\AppData\Local\Microsoft\Windows\Temporary Internet Files\Content.IE5\VXQFVUUF\MP9001788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952" y="4495800"/>
            <a:ext cx="1504988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accent1">
                <a:alpha val="37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724400" y="3200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4158" y="3505200"/>
            <a:ext cx="469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718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97975840"/>
              </p:ext>
            </p:extLst>
          </p:nvPr>
        </p:nvGraphicFramePr>
        <p:xfrm>
          <a:off x="34159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4800600"/>
                <a:gridCol w="4343400"/>
              </a:tblGrid>
              <a:tr h="609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Agenda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stellar" panose="020A0402060406010301" pitchFamily="18" charset="0"/>
                        </a:rPr>
                        <a:t>Thursday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Hwk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 – Agenda - Warm-up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Finish Communication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Complete student Outline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I &amp; You messages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Lesson Goals – Day 3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Learning Goals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– I will be able to: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Give 2 examples of how to actively Listen.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Compare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5 ways to overcome Communication Barriers.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Explain the difference between “I” messages and “You” messages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Warm-up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How can careful listening help you avoid misunderstandings with friends.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Describe a time when you’ve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encountered a communication barrier.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Due Today: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8-1 &amp; Ch.8-2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Homework: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9-1 &amp; Ch. 9-2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Reminders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:  New schedule on website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Week 9    October 8, 2015 - </a:t>
            </a:r>
            <a:r>
              <a:rPr lang="en-US" sz="2800" dirty="0">
                <a:latin typeface="Corbel" panose="020B0503020204020204" pitchFamily="34" charset="0"/>
              </a:rPr>
              <a:t>Unit 4 Family/Social Health</a:t>
            </a:r>
            <a:endParaRPr lang="en-US" sz="2800" dirty="0" smtClean="0">
              <a:latin typeface="Corbel" panose="020B0503020204020204" pitchFamily="34" charset="0"/>
            </a:endParaRPr>
          </a:p>
        </p:txBody>
      </p:sp>
      <p:pic>
        <p:nvPicPr>
          <p:cNvPr id="8" name="Picture 3" descr="C:\Users\Viki Lane Griner\AppData\Local\Microsoft\Windows\Temporary Internet Files\Content.IE5\VXQFVUUF\MP9001788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514" y="3048000"/>
            <a:ext cx="1504988" cy="205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accent1">
                <a:alpha val="37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3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259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9    October 5, 2015 - Unit 4 Family/Social Health</vt:lpstr>
      <vt:lpstr>Week 9    October 6, 2015 - Unit 4 Family/Social Health</vt:lpstr>
      <vt:lpstr>Week 9    October 8, 2015 - Unit 4 Family/Social Health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3, 2013 – World History  Wk 16</dc:title>
  <dc:creator>EDUHSD</dc:creator>
  <cp:lastModifiedBy>Administrator</cp:lastModifiedBy>
  <cp:revision>81</cp:revision>
  <cp:lastPrinted>2014-03-04T18:17:50Z</cp:lastPrinted>
  <dcterms:created xsi:type="dcterms:W3CDTF">2013-12-06T19:50:11Z</dcterms:created>
  <dcterms:modified xsi:type="dcterms:W3CDTF">2015-10-08T15:01:49Z</dcterms:modified>
</cp:coreProperties>
</file>