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60" r:id="rId2"/>
    <p:sldId id="262" r:id="rId3"/>
    <p:sldId id="263" r:id="rId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4" autoAdjust="0"/>
  </p:normalViewPr>
  <p:slideViewPr>
    <p:cSldViewPr>
      <p:cViewPr>
        <p:scale>
          <a:sx n="75" d="100"/>
          <a:sy n="75" d="100"/>
        </p:scale>
        <p:origin x="-1008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FD733-82AD-4FD0-AC52-9903AE631A2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B8F1F-3CB2-42DD-B636-3D263CBED4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01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6A43-39BE-40E7-A6B9-86ABF3005D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DDB5-039B-4194-ABA4-1CD693BB7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44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6A43-39BE-40E7-A6B9-86ABF3005D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DDB5-039B-4194-ABA4-1CD693BB7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6A43-39BE-40E7-A6B9-86ABF3005D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DDB5-039B-4194-ABA4-1CD693BB7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6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4BFDC-0CF0-4C71-A183-E026CA2F1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88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6A43-39BE-40E7-A6B9-86ABF3005D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DDB5-039B-4194-ABA4-1CD693BB7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4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6A43-39BE-40E7-A6B9-86ABF3005D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DDB5-039B-4194-ABA4-1CD693BB7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9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6A43-39BE-40E7-A6B9-86ABF3005D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DDB5-039B-4194-ABA4-1CD693BB7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5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6A43-39BE-40E7-A6B9-86ABF3005D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DDB5-039B-4194-ABA4-1CD693BB7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8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6A43-39BE-40E7-A6B9-86ABF3005D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DDB5-039B-4194-ABA4-1CD693BB7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0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6A43-39BE-40E7-A6B9-86ABF3005D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DDB5-039B-4194-ABA4-1CD693BB7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60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6A43-39BE-40E7-A6B9-86ABF3005D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DDB5-039B-4194-ABA4-1CD693BB7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5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6A43-39BE-40E7-A6B9-86ABF3005D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DDB5-039B-4194-ABA4-1CD693BB7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5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46A43-39BE-40E7-A6B9-86ABF3005DBF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DDB5-039B-4194-ABA4-1CD693BB7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9" name="Group 2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32498791"/>
              </p:ext>
            </p:extLst>
          </p:nvPr>
        </p:nvGraphicFramePr>
        <p:xfrm>
          <a:off x="34159" y="762000"/>
          <a:ext cx="9144000" cy="6096000"/>
        </p:xfrm>
        <a:graphic>
          <a:graphicData uri="http://schemas.openxmlformats.org/drawingml/2006/table">
            <a:tbl>
              <a:tblPr/>
              <a:tblGrid>
                <a:gridCol w="4995041"/>
                <a:gridCol w="4148959"/>
              </a:tblGrid>
              <a:tr h="60960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orbel" panose="020B0503020204020204" pitchFamily="34" charset="0"/>
                        </a:rPr>
                        <a:t>Agenda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  </a:t>
                      </a: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stellar" panose="020A0402060406010301" pitchFamily="18" charset="0"/>
                        </a:rPr>
                        <a:t>monday</a:t>
                      </a:r>
                      <a:endParaRPr kumimoji="0" lang="en-US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stellar" panose="020A0402060406010301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Guest Speaker – “BREAK FREE”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Used to be “Run for Courage”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Human and labor trafficking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Happens EVERYWHERE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How to stay safer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   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Learning Goals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– I will be able to:</a:t>
                      </a:r>
                      <a:endParaRPr lang="en-US" sz="2400" b="0" kern="12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Be aware of my surroundings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cs typeface="Arial" pitchFamily="34" charset="0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Educate others to trafficking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orbel" panose="020B0503020204020204" pitchFamily="34" charset="0"/>
                        </a:rPr>
                        <a:t>Warm-up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Have you ever felt yourself to be in an unsafe situation?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  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latin typeface="Corbel" panose="020B0503020204020204" pitchFamily="34" charset="0"/>
                        </a:rPr>
                        <a:t>Due Today: </a:t>
                      </a: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Ch.  &amp;Ch.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latin typeface="Corbel" panose="020B0503020204020204" pitchFamily="34" charset="0"/>
                        </a:rPr>
                        <a:t>Homework: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Ch.    &amp;  Ch.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latin typeface="Corbel" panose="020B0503020204020204" pitchFamily="34" charset="0"/>
                        </a:rPr>
                        <a:t>Reminders: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UNIT 1 EXAM + Paperwork Due- Thursday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81000"/>
            <a:ext cx="9144000" cy="10668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800" dirty="0" smtClean="0">
                <a:latin typeface="Corbel" panose="020B0503020204020204" pitchFamily="34" charset="0"/>
              </a:rPr>
              <a:t>Week 04   August 31, 2015 - </a:t>
            </a:r>
            <a:r>
              <a:rPr lang="en-US" sz="2800" dirty="0">
                <a:latin typeface="Corbel" panose="020B0503020204020204" pitchFamily="34" charset="0"/>
              </a:rPr>
              <a:t>Unit </a:t>
            </a:r>
            <a:r>
              <a:rPr lang="en-US" sz="2800" dirty="0" smtClean="0">
                <a:latin typeface="Corbel" panose="020B0503020204020204" pitchFamily="34" charset="0"/>
              </a:rPr>
              <a:t>1  Your Health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029200" y="36576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186558" y="3505200"/>
            <a:ext cx="484264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0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9" name="Group 2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232659016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table">
            <a:tbl>
              <a:tblPr/>
              <a:tblGrid>
                <a:gridCol w="4953000"/>
                <a:gridCol w="4191000"/>
              </a:tblGrid>
              <a:tr h="60960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Agenda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   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stellar" panose="020A0402060406010301" pitchFamily="18" charset="0"/>
                        </a:rPr>
                        <a:t>Tuesday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Hwk Out, Copy  Agenda–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Warm-up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Unit 1 Packet Reminder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Watch “Phil” video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Answer Questions on video.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Learning Goals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– I will be able to:</a:t>
                      </a:r>
                      <a:endParaRPr lang="en-US" sz="2400" b="0" kern="12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Identify common behaviors at school that are really warning signs. 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Explain how you can help a friend.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Fill out and understand daily Health Agendas.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Warm-up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Have you ever wondered if anyone else  knows how badly you are feeling?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What are some ways that  you can help someone in advance?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latin typeface="Corbel" panose="020B0503020204020204" pitchFamily="34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latin typeface="Corbel" panose="020B0503020204020204" pitchFamily="34" charset="0"/>
                        </a:rPr>
                        <a:t>Due Today: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latin typeface="Corbel" panose="020B0503020204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Decision Making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latin typeface="Corbel" panose="020B0503020204020204" pitchFamily="34" charset="0"/>
                        </a:rPr>
                        <a:t>Homework: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Phil Questions and be ready for Unit 1 Exam, Ch. 10-1 &amp; 10.2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latin typeface="Corbel" panose="020B0503020204020204" pitchFamily="34" charset="0"/>
                        </a:rPr>
                        <a:t>Reminders… </a:t>
                      </a: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New schedule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Online!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4953000" y="3657600"/>
            <a:ext cx="414770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0" y="3810000"/>
            <a:ext cx="491884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81000"/>
            <a:ext cx="9144000" cy="10668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800" dirty="0" smtClean="0">
                <a:latin typeface="Corbel" panose="020B0503020204020204" pitchFamily="34" charset="0"/>
              </a:rPr>
              <a:t>Week 04    Sept 1, 2015 - </a:t>
            </a:r>
            <a:r>
              <a:rPr lang="en-US" sz="2800" dirty="0">
                <a:latin typeface="Corbel" panose="020B0503020204020204" pitchFamily="34" charset="0"/>
              </a:rPr>
              <a:t>Unit </a:t>
            </a:r>
            <a:r>
              <a:rPr lang="en-US" sz="2800" dirty="0" smtClean="0">
                <a:latin typeface="Corbel" panose="020B0503020204020204" pitchFamily="34" charset="0"/>
              </a:rPr>
              <a:t>1 </a:t>
            </a:r>
          </a:p>
        </p:txBody>
      </p:sp>
    </p:spTree>
    <p:extLst>
      <p:ext uri="{BB962C8B-B14F-4D97-AF65-F5344CB8AC3E}">
        <p14:creationId xmlns:p14="http://schemas.microsoft.com/office/powerpoint/2010/main" val="5141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9" name="Group 2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76671595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table">
            <a:tbl>
              <a:tblPr/>
              <a:tblGrid>
                <a:gridCol w="4953000"/>
                <a:gridCol w="4191000"/>
              </a:tblGrid>
              <a:tr h="60960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Agenda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   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stellar" panose="020A0402060406010301" pitchFamily="18" charset="0"/>
                        </a:rPr>
                        <a:t>Thursday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Hwk Out, Copy  Agenda–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Warm-up, Review Phil Questions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Unit 1 Packet order, Take Unit 1 Exam &amp; turn in Packet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* Health Outline.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*/ What do you Really Value?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Learning Goals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Arial" pitchFamily="34" charset="0"/>
                        </a:rPr>
                        <a:t>– I will be able to:</a:t>
                      </a:r>
                      <a:endParaRPr lang="en-US" sz="2400" b="0" kern="1200" dirty="0" smtClean="0"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ea typeface="+mn-ea"/>
                        <a:cs typeface="+mn-cs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Identify the correct assignments to put into the Unit Packet.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Explain what info must be on the front page of each Unit Packet.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ea typeface="+mn-ea"/>
                          <a:cs typeface="+mn-cs"/>
                        </a:rPr>
                        <a:t>Fill out and understand daily Health Agendas.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Warm-up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How can the foods you choose affect your health?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What are some ways that                                       you can help someone in advance?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latin typeface="Corbel" panose="020B0503020204020204" pitchFamily="34" charset="0"/>
                        </a:rPr>
                        <a:t>Due Today: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Discussing Phil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, 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Ch. 10-1 &amp; 10-2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latin typeface="Corbel" panose="020B0503020204020204" pitchFamily="34" charset="0"/>
                        </a:rPr>
                        <a:t>Homework: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Ch.11-1 &amp; 11-2,  Values check offs ONLY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20000"/>
                          </a:solidFill>
                          <a:effectLst/>
                          <a:latin typeface="Corbel" panose="020B0503020204020204" pitchFamily="34" charset="0"/>
                        </a:rPr>
                        <a:t>Reminders… </a:t>
                      </a:r>
                      <a:r>
                        <a:rPr kumimoji="0" 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</a:rPr>
                        <a:t>New schedule!</a:t>
                      </a:r>
                      <a:endParaRPr kumimoji="0" lang="en-US" sz="2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4996294" y="3200400"/>
            <a:ext cx="414770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0" y="3810000"/>
            <a:ext cx="491884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81000"/>
            <a:ext cx="9144000" cy="10668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800" dirty="0" smtClean="0">
                <a:latin typeface="Corbel" panose="020B0503020204020204" pitchFamily="34" charset="0"/>
              </a:rPr>
              <a:t>Week 04    Sept 3, 2015 - </a:t>
            </a:r>
            <a:r>
              <a:rPr lang="en-US" sz="2800" dirty="0">
                <a:latin typeface="Corbel" panose="020B0503020204020204" pitchFamily="34" charset="0"/>
              </a:rPr>
              <a:t>Unit </a:t>
            </a:r>
            <a:r>
              <a:rPr lang="en-US" sz="2800" dirty="0" smtClean="0">
                <a:latin typeface="Corbel" panose="020B0503020204020204" pitchFamily="34" charset="0"/>
              </a:rPr>
              <a:t>1&amp;2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414" y="2971800"/>
            <a:ext cx="1973586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552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2822</TotalTime>
  <Words>356</Words>
  <Application>Microsoft Office PowerPoint</Application>
  <PresentationFormat>On-screen Show (4:3)</PresentationFormat>
  <Paragraphs>64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Week 04   August 31, 2015 - Unit 1  Your Health</vt:lpstr>
      <vt:lpstr>Week 04    Sept 1, 2015 - Unit 1 </vt:lpstr>
      <vt:lpstr>Week 04    Sept 3, 2015 - Unit 1&amp;2 </vt:lpstr>
    </vt:vector>
  </TitlesOfParts>
  <Company>EDUHSD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December 3, 2013 – World History  Wk 16</dc:title>
  <dc:creator>EDUHSD</dc:creator>
  <cp:lastModifiedBy>Administrator</cp:lastModifiedBy>
  <cp:revision>138</cp:revision>
  <cp:lastPrinted>2014-04-10T16:40:17Z</cp:lastPrinted>
  <dcterms:created xsi:type="dcterms:W3CDTF">2013-12-06T19:50:11Z</dcterms:created>
  <dcterms:modified xsi:type="dcterms:W3CDTF">2015-09-08T20:05:30Z</dcterms:modified>
</cp:coreProperties>
</file>