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01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11C3-1393-428D-8C44-52B8BD6111E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64A23-04B2-4C62-8B29-67BF5575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7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11C3-1393-428D-8C44-52B8BD6111E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64A23-04B2-4C62-8B29-67BF5575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0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11C3-1393-428D-8C44-52B8BD6111E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64A23-04B2-4C62-8B29-67BF5575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4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11C3-1393-428D-8C44-52B8BD6111E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64A23-04B2-4C62-8B29-67BF5575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25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11C3-1393-428D-8C44-52B8BD6111E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64A23-04B2-4C62-8B29-67BF5575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9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11C3-1393-428D-8C44-52B8BD6111E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64A23-04B2-4C62-8B29-67BF5575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5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11C3-1393-428D-8C44-52B8BD6111E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64A23-04B2-4C62-8B29-67BF5575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9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11C3-1393-428D-8C44-52B8BD6111E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64A23-04B2-4C62-8B29-67BF5575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5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11C3-1393-428D-8C44-52B8BD6111E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64A23-04B2-4C62-8B29-67BF5575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28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11C3-1393-428D-8C44-52B8BD6111E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64A23-04B2-4C62-8B29-67BF5575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1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11C3-1393-428D-8C44-52B8BD6111E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64A23-04B2-4C62-8B29-67BF5575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1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D11C3-1393-428D-8C44-52B8BD6111E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64A23-04B2-4C62-8B29-67BF5575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6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 descr="atmosphere_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4838" cy="598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702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EDUHSD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</cp:revision>
  <dcterms:created xsi:type="dcterms:W3CDTF">2017-01-17T19:40:46Z</dcterms:created>
  <dcterms:modified xsi:type="dcterms:W3CDTF">2017-01-18T18:59:06Z</dcterms:modified>
</cp:coreProperties>
</file>