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70" r:id="rId13"/>
    <p:sldId id="271" r:id="rId14"/>
    <p:sldId id="275" r:id="rId15"/>
    <p:sldId id="276" r:id="rId16"/>
    <p:sldId id="277" r:id="rId17"/>
    <p:sldId id="278" r:id="rId18"/>
    <p:sldId id="279" r:id="rId19"/>
    <p:sldId id="285" r:id="rId20"/>
    <p:sldId id="280" r:id="rId21"/>
    <p:sldId id="282" r:id="rId22"/>
    <p:sldId id="283" r:id="rId23"/>
    <p:sldId id="284" r:id="rId24"/>
    <p:sldId id="286" r:id="rId25"/>
    <p:sldId id="287" r:id="rId26"/>
    <p:sldId id="293" r:id="rId27"/>
    <p:sldId id="294" r:id="rId28"/>
    <p:sldId id="295" r:id="rId29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F03-56AF-4FD1-B819-6016E361456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7E0A-BD68-418F-9592-6469B7833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F03-56AF-4FD1-B819-6016E361456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7E0A-BD68-418F-9592-6469B7833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F03-56AF-4FD1-B819-6016E361456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7E0A-BD68-418F-9592-6469B7833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F03-56AF-4FD1-B819-6016E361456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7E0A-BD68-418F-9592-6469B7833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F03-56AF-4FD1-B819-6016E361456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7E0A-BD68-418F-9592-6469B7833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F03-56AF-4FD1-B819-6016E361456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7E0A-BD68-418F-9592-6469B7833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F03-56AF-4FD1-B819-6016E361456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7E0A-BD68-418F-9592-6469B7833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F03-56AF-4FD1-B819-6016E361456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7E0A-BD68-418F-9592-6469B7833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F03-56AF-4FD1-B819-6016E361456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7E0A-BD68-418F-9592-6469B7833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F03-56AF-4FD1-B819-6016E361456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7E0A-BD68-418F-9592-6469B7833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F03-56AF-4FD1-B819-6016E361456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7E0A-BD68-418F-9592-6469B7833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BDF03-56AF-4FD1-B819-6016E361456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E7E0A-BD68-418F-9592-6469B7833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SCIENCE FINAL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/>
          <a:p>
            <a:r>
              <a:rPr lang="en-US" dirty="0" smtClean="0"/>
              <a:t>Board Wars!!!!!!!!</a:t>
            </a:r>
            <a:endParaRPr lang="en-US" dirty="0"/>
          </a:p>
        </p:txBody>
      </p:sp>
      <p:pic>
        <p:nvPicPr>
          <p:cNvPr id="4" name="Picture 2" descr="C:\Documents and Settings\kmay\Local Settings\Temporary Internet Files\Content.IE5\2MRVP2WQ\MMj0303465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52600"/>
            <a:ext cx="4546169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Name one SIMILARITY and one DIFFERENCE in both of these plate boundaries: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1562100" y="3238500"/>
            <a:ext cx="914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38400"/>
            <a:ext cx="3581400" cy="355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590799"/>
            <a:ext cx="4495800" cy="350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Bauxite is an ______ of Aluminum, since you can mine it for a profit.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7150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is Vinegar (Acetic Acid):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CH</a:t>
            </a:r>
            <a:r>
              <a:rPr lang="en-US" sz="31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 COOH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a molecule or a compound? </a:t>
            </a:r>
          </a:p>
          <a:p>
            <a:r>
              <a:rPr lang="en-US" dirty="0" smtClean="0"/>
              <a:t>What are the elements that make Vinegar?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Which test below is not for minerals?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Streak</a:t>
            </a:r>
          </a:p>
          <a:p>
            <a:r>
              <a:rPr lang="en-US" dirty="0" smtClean="0"/>
              <a:t>Hardness</a:t>
            </a:r>
          </a:p>
          <a:p>
            <a:r>
              <a:rPr lang="en-US" dirty="0" smtClean="0"/>
              <a:t>Acid</a:t>
            </a:r>
          </a:p>
          <a:p>
            <a:r>
              <a:rPr lang="en-US" dirty="0" smtClean="0"/>
              <a:t>Specific Gravity (Density)</a:t>
            </a:r>
          </a:p>
          <a:p>
            <a:r>
              <a:rPr lang="en-US" dirty="0" smtClean="0"/>
              <a:t>Water content</a:t>
            </a:r>
          </a:p>
          <a:p>
            <a:r>
              <a:rPr lang="en-US" dirty="0" smtClean="0"/>
              <a:t>Breakage (cleavage/fracture)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Fill out the names of the 3 major rock types according to their classes: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__________  (Foliated, Non-foliated)</a:t>
            </a:r>
          </a:p>
          <a:p>
            <a:r>
              <a:rPr lang="en-US" dirty="0" smtClean="0"/>
              <a:t>__________  (</a:t>
            </a:r>
            <a:r>
              <a:rPr lang="en-US" dirty="0" err="1" smtClean="0"/>
              <a:t>Clastic</a:t>
            </a:r>
            <a:r>
              <a:rPr lang="en-US" dirty="0" smtClean="0"/>
              <a:t>, Chemical, Organic)</a:t>
            </a:r>
          </a:p>
          <a:p>
            <a:r>
              <a:rPr lang="en-US" dirty="0" smtClean="0"/>
              <a:t>__________  (Intrusive, Extrusive)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634740"/>
            <a:ext cx="4876800" cy="322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</p:spPr>
        <p:txBody>
          <a:bodyPr/>
          <a:lstStyle/>
          <a:p>
            <a:r>
              <a:rPr lang="en-US" dirty="0" smtClean="0"/>
              <a:t>Name the parts of this atom by color: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tom_model_0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895600"/>
            <a:ext cx="5190386" cy="3657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4648200" y="2286000"/>
            <a:ext cx="1143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62200" y="3886200"/>
            <a:ext cx="1371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105400" y="3200400"/>
            <a:ext cx="26670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1) What’s the atomic number of this atom?</a:t>
            </a:r>
            <a:br>
              <a:rPr lang="en-US" dirty="0" smtClean="0"/>
            </a:br>
            <a:r>
              <a:rPr lang="en-US" dirty="0" smtClean="0"/>
              <a:t>2) What is the name of this atom 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tom_model_0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895600"/>
            <a:ext cx="5190386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number of neutrons of this atom?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tom_model_0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895600"/>
            <a:ext cx="5190386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Write the names of the 3 volcano types below by number: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1)  					2)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1981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86200"/>
            <a:ext cx="32385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209800"/>
            <a:ext cx="3810000" cy="145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Write the names of the 3 eruption behaviors (quiet, violent, alternating) below by number: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1)  					2)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1981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86200"/>
            <a:ext cx="32385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209800"/>
            <a:ext cx="3810000" cy="145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is the arrival time of the P wave below?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447800"/>
            <a:ext cx="9220200" cy="571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4343400"/>
            <a:ext cx="2590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-265906" y="5295106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1181100" y="5295900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Write the names of the 3 fault types by number: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3)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4000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Write the names of the 3 plate boundaries you would find these by number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3)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4000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these called?   What do they provide evidence for?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560702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4953000" cy="381079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What is the LAG TIME on this </a:t>
            </a:r>
            <a:r>
              <a:rPr lang="en-US" dirty="0" smtClean="0"/>
              <a:t>graph</a:t>
            </a:r>
            <a:br>
              <a:rPr lang="en-US" dirty="0" smtClean="0"/>
            </a:br>
            <a:r>
              <a:rPr lang="en-US" dirty="0" smtClean="0"/>
              <a:t>if </a:t>
            </a:r>
            <a:r>
              <a:rPr lang="en-US" dirty="0" smtClean="0"/>
              <a:t>you are 1500 miles away from the epicenter?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5486400"/>
            <a:ext cx="2667000" cy="6397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lum bright="-21000" contrast="-6000"/>
          </a:blip>
          <a:srcRect/>
          <a:stretch>
            <a:fillRect/>
          </a:stretch>
        </p:blipFill>
        <p:spPr bwMode="auto">
          <a:xfrm>
            <a:off x="5715000" y="1219200"/>
            <a:ext cx="329890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 flipH="1" flipV="1">
            <a:off x="4344194" y="4876006"/>
            <a:ext cx="2286000" cy="1588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Match the scale type with what it measures: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71800"/>
            <a:ext cx="3810000" cy="1752600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Mercalli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(Rossi-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Forel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Richter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Seismograph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267200" y="2057400"/>
            <a:ext cx="4419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Distance to epicenter of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earthquake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lphaLcPeriod"/>
              <a:tabLst/>
              <a:defRPr/>
            </a:pPr>
            <a:r>
              <a:rPr lang="en-US" sz="3200" smtClean="0">
                <a:solidFill>
                  <a:schemeClr val="tx1">
                    <a:tint val="75000"/>
                  </a:schemeClr>
                </a:solidFill>
              </a:rPr>
              <a:t>Earthquake damage done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Magnitude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Force of strongest waves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the difference between the focus and epicenter?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4 events have to happen to a rock to change from </a:t>
            </a:r>
            <a:r>
              <a:rPr lang="en-US" dirty="0" smtClean="0">
                <a:solidFill>
                  <a:srgbClr val="FF0000"/>
                </a:solidFill>
              </a:rPr>
              <a:t>Metamorphic to Sedimentary?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he-Rock-Cycle.-Credit-USG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043112"/>
            <a:ext cx="5723123" cy="481488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Conglomerate or Siltstone older?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88"/>
            <a:ext cx="7543800" cy="533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Igneous Dike A or </a:t>
            </a:r>
            <a:r>
              <a:rPr lang="en-US" smtClean="0"/>
              <a:t>B older?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88"/>
            <a:ext cx="7543800" cy="533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is the arrival time of the S wave below?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447800"/>
            <a:ext cx="9220200" cy="571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4343400"/>
            <a:ext cx="2590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-265906" y="5295106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1181100" y="5295900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is the LAG TIME of the earthquake?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447800"/>
            <a:ext cx="9220200" cy="571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4343400"/>
            <a:ext cx="2590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-265906" y="5295106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1181100" y="5295900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does the word “MAGNITUDE” mean?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R"/>
            </a:pPr>
            <a:r>
              <a:rPr lang="en-US" dirty="0" smtClean="0"/>
              <a:t>Force</a:t>
            </a:r>
          </a:p>
          <a:p>
            <a:pPr marL="514350" indent="-514350">
              <a:buAutoNum type="alphaUcParenR"/>
            </a:pPr>
            <a:r>
              <a:rPr lang="en-US" dirty="0" smtClean="0"/>
              <a:t>Area affected</a:t>
            </a:r>
          </a:p>
          <a:p>
            <a:pPr marL="514350" indent="-514350">
              <a:buAutoNum type="alphaUcParenR"/>
            </a:pPr>
            <a:r>
              <a:rPr lang="en-US" dirty="0" smtClean="0"/>
              <a:t>Distance</a:t>
            </a:r>
          </a:p>
          <a:p>
            <a:pPr marL="514350" indent="-514350">
              <a:buAutoNum type="alphaUcParenR"/>
            </a:pPr>
            <a:r>
              <a:rPr lang="en-US" dirty="0" smtClean="0"/>
              <a:t>Amplitude height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kind of earthquake waves get there last?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             (S Waves, Surface Waves, P waves)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 wave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9000"/>
          </a:blip>
          <a:stretch>
            <a:fillRect/>
          </a:stretch>
        </p:blipFill>
        <p:spPr>
          <a:xfrm rot="20804902">
            <a:off x="644042" y="2734009"/>
            <a:ext cx="7758794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11562"/>
          </a:xfrm>
        </p:spPr>
        <p:txBody>
          <a:bodyPr>
            <a:normAutofit/>
          </a:bodyPr>
          <a:lstStyle/>
          <a:p>
            <a:r>
              <a:rPr lang="en-US" dirty="0" smtClean="0"/>
              <a:t>What kind of slower waves oscillate up and down (at right angles to the ground)?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(S Waves, Surface Waves, P waves)</a:t>
            </a:r>
            <a:b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this layer of the earth called, that is molten, part of the upper mantle,  and has convection currents that move plates?</a:t>
            </a:r>
            <a:endParaRPr lang="en-US" dirty="0"/>
          </a:p>
        </p:txBody>
      </p:sp>
      <p:pic>
        <p:nvPicPr>
          <p:cNvPr id="5" name="Content Placeholder 4" descr="convect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743200"/>
            <a:ext cx="6717652" cy="1718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21335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kind of plate boundary is this, which forms the Himalayas?( </a:t>
            </a:r>
            <a:r>
              <a:rPr lang="en-US" dirty="0" smtClean="0"/>
              <a:t>say “</a:t>
            </a:r>
            <a:r>
              <a:rPr lang="en-US" dirty="0" err="1" smtClean="0"/>
              <a:t>oo,oc</a:t>
            </a:r>
            <a:r>
              <a:rPr lang="en-US" dirty="0" smtClean="0"/>
              <a:t>, or cc” and say “convergent, divergent, or transform”)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6886" y="3327919"/>
            <a:ext cx="4329113" cy="248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455</Words>
  <Application>Microsoft Office PowerPoint</Application>
  <PresentationFormat>On-screen Show (4:3)</PresentationFormat>
  <Paragraphs>80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SCIENCE FINAL REVIEW</vt:lpstr>
      <vt:lpstr>What is the arrival time of the P wave below? </vt:lpstr>
      <vt:lpstr>What is the arrival time of the S wave below? </vt:lpstr>
      <vt:lpstr>What is the LAG TIME of the earthquake?  </vt:lpstr>
      <vt:lpstr>What does the word “MAGNITUDE” mean? </vt:lpstr>
      <vt:lpstr>What kind of earthquake waves get there last?</vt:lpstr>
      <vt:lpstr>What kind of slower waves oscillate up and down (at right angles to the ground)? (S Waves, Surface Waves, P waves) </vt:lpstr>
      <vt:lpstr>What is this layer of the earth called, that is molten, part of the upper mantle,  and has convection currents that move plates?</vt:lpstr>
      <vt:lpstr>What kind of plate boundary is this, which forms the Himalayas?( say “oo,oc, or cc” and say “convergent, divergent, or transform”) </vt:lpstr>
      <vt:lpstr>Name one SIMILARITY and one DIFFERENCE in both of these plate boundaries:</vt:lpstr>
      <vt:lpstr>Bauxite is an ______ of Aluminum, since you can mine it for a profit. </vt:lpstr>
      <vt:lpstr>This is Vinegar (Acetic Acid): CH3 COOH</vt:lpstr>
      <vt:lpstr>Which test below is not for minerals? </vt:lpstr>
      <vt:lpstr>Fill out the names of the 3 major rock types according to their classes: </vt:lpstr>
      <vt:lpstr>Name the parts of this atom by color: </vt:lpstr>
      <vt:lpstr>1) What’s the atomic number of this atom? 2) What is the name of this atom ? </vt:lpstr>
      <vt:lpstr>What is the number of neutrons of this atom?  </vt:lpstr>
      <vt:lpstr>Write the names of the 3 volcano types below by number: </vt:lpstr>
      <vt:lpstr>Write the names of the 3 eruption behaviors (quiet, violent, alternating) below by number: </vt:lpstr>
      <vt:lpstr>Write the names of the 3 fault types by number: </vt:lpstr>
      <vt:lpstr>Write the names of the 3 plate boundaries you would find these by number: </vt:lpstr>
      <vt:lpstr>What are these called?   What do they provide evidence for? </vt:lpstr>
      <vt:lpstr>What is the LAG TIME on this graph if you are 1500 miles away from the epicenter? </vt:lpstr>
      <vt:lpstr>Match the scale type with what it measures: </vt:lpstr>
      <vt:lpstr>What’s the difference between the focus and epicenter? </vt:lpstr>
      <vt:lpstr>What 4 events have to happen to a rock to change from Metamorphic to Sedimentary? </vt:lpstr>
      <vt:lpstr>Is Conglomerate or Siltstone older?</vt:lpstr>
      <vt:lpstr>Is Igneous Dike A or B older? </vt:lpstr>
    </vt:vector>
  </TitlesOfParts>
  <Company>EDUHSD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FINAL REVIEW</dc:title>
  <dc:creator>isuser</dc:creator>
  <cp:lastModifiedBy>Administrator</cp:lastModifiedBy>
  <cp:revision>18</cp:revision>
  <cp:lastPrinted>2016-11-30T21:00:51Z</cp:lastPrinted>
  <dcterms:created xsi:type="dcterms:W3CDTF">2010-12-13T23:41:13Z</dcterms:created>
  <dcterms:modified xsi:type="dcterms:W3CDTF">2016-11-30T22:19:51Z</dcterms:modified>
</cp:coreProperties>
</file>