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7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465CD-B29D-4BE0-BAF4-76C725210AE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F26A9-FA3F-4588-8FB6-A3346CB3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26A9-FA3F-4588-8FB6-A3346CB301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EF99-A5C6-42FF-B60D-6E27555D28F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31DE-548B-42FF-8AE6-3446DC6F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9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EF99-A5C6-42FF-B60D-6E27555D28F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31DE-548B-42FF-8AE6-3446DC6F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>
                <a:solidFill>
                  <a:schemeClr val="bg1"/>
                </a:solidFill>
              </a:rPr>
              <a:t>THE ATMOSPHERE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90989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Layers of the Atmosphere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63298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737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68642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99287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824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How can I remember the layers of the atmosphere?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2166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983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72631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9947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82108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Without an atmosphere that had a specific design, life would not be possible on earth.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8901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07390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Our ancient climate was very different from today’s . . .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174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Our ancient climate was very different from today’s . . .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617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Our ancient climate was very different from today’s . . .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9804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80743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9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Our Atmosphere is constantly changing . . .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6657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8554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76</Words>
  <Application>Microsoft Office PowerPoint</Application>
  <PresentationFormat>On-screen Show (4:3)</PresentationFormat>
  <Paragraphs>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ATMOSPHERE</vt:lpstr>
      <vt:lpstr>Without an atmosphere that had a specific design, life would not be possible on earth. </vt:lpstr>
      <vt:lpstr>Our ancient climate was very different from today’s . . . </vt:lpstr>
      <vt:lpstr>Our ancient climate was very different from today’s . . . </vt:lpstr>
      <vt:lpstr>Our ancient climate was very different from today’s . . . </vt:lpstr>
      <vt:lpstr>PowerPoint Presentation</vt:lpstr>
      <vt:lpstr>PowerPoint Presentation</vt:lpstr>
      <vt:lpstr>Our Atmosphere is constantly changing . . . </vt:lpstr>
      <vt:lpstr>PowerPoint Presentation</vt:lpstr>
      <vt:lpstr>The Layers of the Atmosphere</vt:lpstr>
      <vt:lpstr>PowerPoint Presentation</vt:lpstr>
      <vt:lpstr>PowerPoint Presentation</vt:lpstr>
      <vt:lpstr>PowerPoint Presentation</vt:lpstr>
      <vt:lpstr>PowerPoint Presentation</vt:lpstr>
      <vt:lpstr>How can I remember the layers of the atmosphere?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ATMOSPHERE</dc:title>
  <dc:creator>Administrator</dc:creator>
  <cp:lastModifiedBy>Administrator</cp:lastModifiedBy>
  <cp:revision>4</cp:revision>
  <dcterms:created xsi:type="dcterms:W3CDTF">2017-01-17T19:48:08Z</dcterms:created>
  <dcterms:modified xsi:type="dcterms:W3CDTF">2017-01-18T23:42:12Z</dcterms:modified>
</cp:coreProperties>
</file>