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93CEE-B20F-4C4D-859A-82CA12B0BF3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C4C8A-5465-4CED-801B-C0A13C22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7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5B42F-66D8-416F-8AE2-8E8299A48A6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317C-7273-4042-832B-EFDC71A5C9BC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16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6353-AA34-403E-9065-131606DF37C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8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F2A7A-169B-46C9-A8E2-965858CA61DB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2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0709-F90C-4EF6-A21E-BFDC3984E30F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441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13F63F-994C-4547-873D-674CDD9E2F53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524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4C28B-1B92-49AF-9607-FB7D6B29710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6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8CBBF-7E82-4BAE-91C5-9D0C951C0026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2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A3B7-C70A-407B-9B80-5C7EE505C967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43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002D1-40F1-4AB4-B705-5D235166CFCC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16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68E2-9027-4037-B5CF-737DBFC6A49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2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E6D4-167C-4F4A-ABEA-39DDF4524890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0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>
                  <a:shade val="50000"/>
                </a:prstClr>
              </a:solidFill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>
                  <a:shade val="50000"/>
                </a:prstClr>
              </a:solidFill>
              <a:latin typeface="Arial" pitchFamily="34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54B1B07-D551-41D3-9B9C-A84209E0F226}" type="slidenum">
              <a:rPr lang="en-US" smtClean="0">
                <a:solidFill>
                  <a:prstClr val="white">
                    <a:shade val="50000"/>
                  </a:prst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>
                  <a:shade val="50000"/>
                </a:prst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31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Clouds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830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latin typeface="Arial" pitchFamily="34" charset="0"/>
              </a:rPr>
              <a:t>Clouds are classified according to the height at which they form and their shape</a:t>
            </a:r>
            <a:endParaRPr lang="en-US" dirty="0">
              <a:solidFill>
                <a:prstClr val="white"/>
              </a:solidFill>
              <a:latin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524210"/>
              </p:ext>
            </p:extLst>
          </p:nvPr>
        </p:nvGraphicFramePr>
        <p:xfrm>
          <a:off x="685800" y="1600200"/>
          <a:ext cx="7848600" cy="3799033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4855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Height (prefix)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Shape (prefix) and Latin meaning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55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Cirro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– high clouds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Cirrus “hair” – wispy, stringy clouds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6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Alto – middle clouds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Cumulus “pile or heap” – puffy clouds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6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Strato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– low clouds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Stratus “layer” – flat, blanket like clouds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26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Nimbus “cloud” – low grey rain clouds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8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04" y="381000"/>
            <a:ext cx="8793502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5034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Types of Clouds</vt:lpstr>
      <vt:lpstr>PowerPoint Presentation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Clouds</dc:title>
  <dc:creator>Administrator</dc:creator>
  <cp:lastModifiedBy>Administrator</cp:lastModifiedBy>
  <cp:revision>3</cp:revision>
  <dcterms:created xsi:type="dcterms:W3CDTF">2018-01-22T20:17:28Z</dcterms:created>
  <dcterms:modified xsi:type="dcterms:W3CDTF">2018-01-22T20:21:15Z</dcterms:modified>
</cp:coreProperties>
</file>