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4" r:id="rId4"/>
    <p:sldId id="260" r:id="rId5"/>
    <p:sldId id="261" r:id="rId6"/>
    <p:sldId id="262" r:id="rId7"/>
    <p:sldId id="268" r:id="rId8"/>
    <p:sldId id="258" r:id="rId9"/>
    <p:sldId id="259" r:id="rId10"/>
    <p:sldId id="265" r:id="rId11"/>
    <p:sldId id="266" r:id="rId12"/>
    <p:sldId id="267" r:id="rId1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6048EE-6828-45BD-B642-D39DE12D764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33579-1184-4609-A2C7-D7D67B54C1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6048EE-6828-45BD-B642-D39DE12D764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33579-1184-4609-A2C7-D7D67B54C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6048EE-6828-45BD-B642-D39DE12D764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33579-1184-4609-A2C7-D7D67B54C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6048EE-6828-45BD-B642-D39DE12D764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33579-1184-4609-A2C7-D7D67B54C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6048EE-6828-45BD-B642-D39DE12D764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33579-1184-4609-A2C7-D7D67B54C1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6048EE-6828-45BD-B642-D39DE12D764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33579-1184-4609-A2C7-D7D67B54C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6048EE-6828-45BD-B642-D39DE12D764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33579-1184-4609-A2C7-D7D67B54C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6048EE-6828-45BD-B642-D39DE12D764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33579-1184-4609-A2C7-D7D67B54C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6048EE-6828-45BD-B642-D39DE12D764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33579-1184-4609-A2C7-D7D67B54C1D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6048EE-6828-45BD-B642-D39DE12D764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33579-1184-4609-A2C7-D7D67B54C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6048EE-6828-45BD-B642-D39DE12D764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33579-1184-4609-A2C7-D7D67B54C1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76048EE-6828-45BD-B642-D39DE12D764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FA33579-1184-4609-A2C7-D7D67B54C1D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lWpFLfLFBI&amp;t=224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52400"/>
            <a:ext cx="7406640" cy="93550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Week 12    </a:t>
            </a:r>
            <a:r>
              <a:rPr lang="en-US" sz="4400" dirty="0" smtClean="0">
                <a:solidFill>
                  <a:schemeClr val="accent1"/>
                </a:solidFill>
              </a:rPr>
              <a:t>Thursday</a:t>
            </a:r>
            <a:r>
              <a:rPr lang="en-US" dirty="0" smtClean="0">
                <a:solidFill>
                  <a:schemeClr val="accent1"/>
                </a:solidFill>
              </a:rPr>
              <a:t> / Friday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143000"/>
            <a:ext cx="7696200" cy="510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Warm-Up</a:t>
            </a:r>
            <a:r>
              <a:rPr lang="en-US" sz="3600" dirty="0" smtClean="0"/>
              <a:t> –  Have you been in a carnival ride standing up that spins really fast?      Describe how it felt.</a:t>
            </a:r>
          </a:p>
          <a:p>
            <a:endParaRPr lang="en-US" sz="3600" dirty="0"/>
          </a:p>
          <a:p>
            <a:r>
              <a:rPr lang="en-US" sz="3600" dirty="0" smtClean="0">
                <a:solidFill>
                  <a:schemeClr val="accent3"/>
                </a:solidFill>
              </a:rPr>
              <a:t>Learning Goals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#1- Be able to explain tidal force.</a:t>
            </a:r>
            <a:endParaRPr lang="en-US" sz="3600" dirty="0"/>
          </a:p>
          <a:p>
            <a:r>
              <a:rPr lang="en-US" sz="3600" dirty="0" smtClean="0"/>
              <a:t>  #2- Diagram solar and lunar positions and the type of tides they will create.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19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Spring Tide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8154458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87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Neap Tide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620001" cy="523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6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4425"/>
            <a:ext cx="7478955" cy="669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4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During the video </a:t>
            </a:r>
            <a:br>
              <a:rPr lang="en-US" dirty="0" smtClean="0"/>
            </a:br>
            <a:r>
              <a:rPr lang="en-US" dirty="0" smtClean="0"/>
              <a:t>– Listen for the following: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8458200" cy="4191000"/>
          </a:xfrm>
        </p:spPr>
        <p:txBody>
          <a:bodyPr/>
          <a:lstStyle/>
          <a:p>
            <a:r>
              <a:rPr lang="en-US" sz="4000" dirty="0" smtClean="0"/>
              <a:t>Where is the center of mass?</a:t>
            </a:r>
          </a:p>
          <a:p>
            <a:pPr marL="82296" indent="0">
              <a:lnSpc>
                <a:spcPct val="150000"/>
              </a:lnSpc>
              <a:buNone/>
            </a:pPr>
            <a:endParaRPr lang="en-US" sz="4000" dirty="0"/>
          </a:p>
          <a:p>
            <a:pPr marL="82296" indent="0">
              <a:lnSpc>
                <a:spcPct val="150000"/>
              </a:lnSpc>
              <a:buNone/>
            </a:pPr>
            <a:r>
              <a:rPr lang="en-US" sz="3800" dirty="0" smtClean="0"/>
              <a:t>Draw a circle and an oval on your page</a:t>
            </a:r>
          </a:p>
          <a:p>
            <a:pPr marL="82296" indent="0">
              <a:buNone/>
            </a:pPr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Define Tidal Force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33400"/>
            <a:ext cx="7879080" cy="5334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</a:t>
            </a:r>
            <a:r>
              <a:rPr lang="en-US" dirty="0"/>
              <a:t>does Tidal force do to an object</a:t>
            </a:r>
            <a:r>
              <a:rPr lang="en-US" dirty="0" smtClean="0"/>
              <a:t>?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 smtClean="0"/>
              <a:t>Name </a:t>
            </a:r>
            <a:r>
              <a:rPr lang="en-US" dirty="0"/>
              <a:t>3 things it depends on… </a:t>
            </a:r>
            <a:endParaRPr lang="en-US" dirty="0" smtClean="0"/>
          </a:p>
          <a:p>
            <a:r>
              <a:rPr lang="en-US" dirty="0" smtClean="0"/>
              <a:t>1.</a:t>
            </a:r>
          </a:p>
          <a:p>
            <a:r>
              <a:rPr lang="en-US" dirty="0" smtClean="0"/>
              <a:t>2.</a:t>
            </a:r>
          </a:p>
          <a:p>
            <a:r>
              <a:rPr lang="en-US" dirty="0" smtClean="0"/>
              <a:t>3.</a:t>
            </a:r>
          </a:p>
          <a:p>
            <a:pPr marL="82296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 few more questions…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8107680" cy="56388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Does the earth pull on the Moon?</a:t>
            </a:r>
          </a:p>
          <a:p>
            <a:pPr>
              <a:lnSpc>
                <a:spcPct val="200000"/>
              </a:lnSpc>
            </a:pPr>
            <a:r>
              <a:rPr lang="en-US" dirty="0"/>
              <a:t>What is Tidal Lock</a:t>
            </a:r>
            <a:r>
              <a:rPr lang="en-US" dirty="0" smtClean="0"/>
              <a:t>?</a:t>
            </a:r>
          </a:p>
          <a:p>
            <a:pPr>
              <a:lnSpc>
                <a:spcPct val="200000"/>
              </a:lnSpc>
            </a:pPr>
            <a:endParaRPr lang="en-US" dirty="0" smtClean="0"/>
          </a:p>
          <a:p>
            <a:r>
              <a:rPr lang="en-US" dirty="0"/>
              <a:t>How does the gravity of the Sun compare with the gravity of the Moon?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3600" dirty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Course #8  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362200"/>
            <a:ext cx="7498080" cy="29718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www.youtube.com/watch?v=KlWpFLfLFBI&amp;t=224s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Where is the center of an object?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way to think of the center of mass of an object is the average position in an object of all its mass</a:t>
            </a:r>
          </a:p>
          <a:p>
            <a:endParaRPr lang="en-US" dirty="0"/>
          </a:p>
          <a:p>
            <a:r>
              <a:rPr lang="en-US" dirty="0" smtClean="0"/>
              <a:t>The overall effect of the tidal force is to stretch an object.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Gravity Tidal Force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7498080" cy="5105400"/>
          </a:xfrm>
        </p:spPr>
        <p:txBody>
          <a:bodyPr/>
          <a:lstStyle/>
          <a:p>
            <a:r>
              <a:rPr lang="en-US" sz="3600" dirty="0" smtClean="0"/>
              <a:t>Tidal Force is the change in the force of gravity over distance.</a:t>
            </a:r>
          </a:p>
          <a:p>
            <a:endParaRPr lang="en-US" dirty="0"/>
          </a:p>
          <a:p>
            <a:r>
              <a:rPr lang="en-US" sz="3600" dirty="0" smtClean="0"/>
              <a:t>And the depends on several things:</a:t>
            </a:r>
          </a:p>
          <a:p>
            <a:pPr lvl="1"/>
            <a:r>
              <a:rPr lang="en-US" dirty="0" smtClean="0"/>
              <a:t>How strong the object’s gravity is…</a:t>
            </a:r>
          </a:p>
          <a:p>
            <a:pPr lvl="1"/>
            <a:r>
              <a:rPr lang="en-US" dirty="0" smtClean="0"/>
              <a:t>How wide the 2</a:t>
            </a:r>
            <a:r>
              <a:rPr lang="en-US" baseline="30000" dirty="0" smtClean="0"/>
              <a:t>nd</a:t>
            </a:r>
            <a:r>
              <a:rPr lang="en-US" dirty="0" smtClean="0"/>
              <a:t> object is…</a:t>
            </a:r>
          </a:p>
          <a:p>
            <a:pPr lvl="1"/>
            <a:r>
              <a:rPr lang="en-US" dirty="0" smtClean="0"/>
              <a:t>The distance between the two objects…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92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Which tide is this?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730581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4191000"/>
            <a:ext cx="708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Does this tide happen during the New Moon?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Does this tide happen during the Full Moon?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Which Moon will bring the highest high tides?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53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808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</a:t>
            </a:r>
            <a:r>
              <a:rPr lang="en-US" dirty="0"/>
              <a:t>tide is this?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57714"/>
            <a:ext cx="7239000" cy="371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43434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What tide happens at the top and the bottom of earth?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This tide happens at what Moon phases?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Do the two phases of the Moon create different tides?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00125"/>
            <a:ext cx="6923087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6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1077</TotalTime>
  <Words>303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Week 12    Thursday / Friday</vt:lpstr>
      <vt:lpstr>During the video  – Listen for the following:</vt:lpstr>
      <vt:lpstr>Define Tidal Force </vt:lpstr>
      <vt:lpstr>A few more questions…</vt:lpstr>
      <vt:lpstr>Crash Course #8  TIDES</vt:lpstr>
      <vt:lpstr> Where is the center of an object?</vt:lpstr>
      <vt:lpstr>Gravity Tidal Force</vt:lpstr>
      <vt:lpstr>  Which tide is this?</vt:lpstr>
      <vt:lpstr>Which tide is this?</vt:lpstr>
      <vt:lpstr>Spring Tide</vt:lpstr>
      <vt:lpstr>Neap Tide</vt:lpstr>
      <vt:lpstr>PowerPoint Presentation</vt:lpstr>
    </vt:vector>
  </TitlesOfParts>
  <Company>EDUHSD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12    Thursday / Friday</dc:title>
  <dc:creator>Administrator</dc:creator>
  <cp:lastModifiedBy>Administrator</cp:lastModifiedBy>
  <cp:revision>25</cp:revision>
  <cp:lastPrinted>2017-03-30T03:43:25Z</cp:lastPrinted>
  <dcterms:created xsi:type="dcterms:W3CDTF">2017-03-30T01:01:03Z</dcterms:created>
  <dcterms:modified xsi:type="dcterms:W3CDTF">2017-03-31T15:44:07Z</dcterms:modified>
</cp:coreProperties>
</file>