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7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3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BD6F5-773E-4E2A-9DA5-DA7D2DBDEAC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07F5-68A8-4F64-AAF8-214939239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4  Jan.30 – Feb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63" y="857477"/>
            <a:ext cx="8806137" cy="51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3  Jan. 23 – Jan. 27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vgriner\AppData\Local\Microsoft\Windows\Temporary Internet Files\Content.Outlook\A73HV863\20170202_13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477"/>
            <a:ext cx="9144000" cy="51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5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1771"/>
            <a:ext cx="5486400" cy="566738"/>
          </a:xfrm>
        </p:spPr>
        <p:txBody>
          <a:bodyPr/>
          <a:lstStyle/>
          <a:p>
            <a:r>
              <a:rPr lang="en-US" dirty="0" smtClean="0"/>
              <a:t>Week 2 Jan 17-20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8660"/>
          <a:stretch>
            <a:fillRect/>
          </a:stretch>
        </p:blipFill>
        <p:spPr>
          <a:xfrm>
            <a:off x="533400" y="1219200"/>
            <a:ext cx="8229600" cy="5334000"/>
          </a:xfrm>
        </p:spPr>
      </p:pic>
    </p:spTree>
    <p:extLst>
      <p:ext uri="{BB962C8B-B14F-4D97-AF65-F5344CB8AC3E}">
        <p14:creationId xmlns:p14="http://schemas.microsoft.com/office/powerpoint/2010/main" val="322217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smtClean="0"/>
              <a:t>Week 1 Planner &amp; Standards  Jan 9 - 13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>
            <a:fillRect/>
          </a:stretch>
        </p:blipFill>
        <p:spPr bwMode="auto">
          <a:xfrm>
            <a:off x="457200" y="7620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5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Week 4  Jan.30 – Feb 4</vt:lpstr>
      <vt:lpstr>Week 3  Jan. 23 – Jan. 27</vt:lpstr>
      <vt:lpstr>Week 2 Jan 17-20</vt:lpstr>
      <vt:lpstr>Week 1 Planner &amp; Standards  Jan 9 - 13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 Jan</dc:title>
  <dc:creator>Administrator</dc:creator>
  <cp:lastModifiedBy>Administrator</cp:lastModifiedBy>
  <cp:revision>11</cp:revision>
  <dcterms:created xsi:type="dcterms:W3CDTF">2017-02-02T20:42:03Z</dcterms:created>
  <dcterms:modified xsi:type="dcterms:W3CDTF">2017-02-02T22:00:11Z</dcterms:modified>
</cp:coreProperties>
</file>